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DEE2E7"/>
          </a:solidFill>
        </a:fill>
      </a:tcStyle>
    </a:wholeTbl>
    <a:band2H>
      <a:tcTxStyle b="def" i="def"/>
      <a:tcStyle>
        <a:tcBdr/>
        <a:fill>
          <a:solidFill>
            <a:srgbClr val="EFF1F3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381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381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CCFECB"/>
          </a:solidFill>
        </a:fill>
      </a:tcStyle>
    </a:wholeTbl>
    <a:band2H>
      <a:tcTxStyle b="def" i="def"/>
      <a:tcStyle>
        <a:tcBdr/>
        <a:fill>
          <a:solidFill>
            <a:srgbClr val="E7FFE7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381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381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F2DEFF"/>
          </a:solidFill>
        </a:fill>
      </a:tcStyle>
    </a:wholeTbl>
    <a:band2H>
      <a:tcTxStyle b="def" i="def"/>
      <a:tcStyle>
        <a:tcBdr/>
        <a:fill>
          <a:solidFill>
            <a:srgbClr val="F9E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381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381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000000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381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381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9" name="Shape 16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400">
        <a:latin typeface="+mj-lt"/>
        <a:ea typeface="+mj-ea"/>
        <a:cs typeface="+mj-cs"/>
        <a:sym typeface="Arial"/>
      </a:defRPr>
    </a:lvl1pPr>
    <a:lvl2pPr indent="228600" latinLnBrk="0">
      <a:defRPr sz="1400">
        <a:latin typeface="+mj-lt"/>
        <a:ea typeface="+mj-ea"/>
        <a:cs typeface="+mj-cs"/>
        <a:sym typeface="Arial"/>
      </a:defRPr>
    </a:lvl2pPr>
    <a:lvl3pPr indent="457200" latinLnBrk="0">
      <a:defRPr sz="1400">
        <a:latin typeface="+mj-lt"/>
        <a:ea typeface="+mj-ea"/>
        <a:cs typeface="+mj-cs"/>
        <a:sym typeface="Arial"/>
      </a:defRPr>
    </a:lvl3pPr>
    <a:lvl4pPr indent="685800" latinLnBrk="0">
      <a:defRPr sz="1400">
        <a:latin typeface="+mj-lt"/>
        <a:ea typeface="+mj-ea"/>
        <a:cs typeface="+mj-cs"/>
        <a:sym typeface="Arial"/>
      </a:defRPr>
    </a:lvl4pPr>
    <a:lvl5pPr indent="914400" latinLnBrk="0">
      <a:defRPr sz="1400">
        <a:latin typeface="+mj-lt"/>
        <a:ea typeface="+mj-ea"/>
        <a:cs typeface="+mj-cs"/>
        <a:sym typeface="Arial"/>
      </a:defRPr>
    </a:lvl5pPr>
    <a:lvl6pPr indent="1143000" latinLnBrk="0">
      <a:defRPr sz="1400">
        <a:latin typeface="+mj-lt"/>
        <a:ea typeface="+mj-ea"/>
        <a:cs typeface="+mj-cs"/>
        <a:sym typeface="Arial"/>
      </a:defRPr>
    </a:lvl6pPr>
    <a:lvl7pPr indent="1371600" latinLnBrk="0">
      <a:defRPr sz="1400">
        <a:latin typeface="+mj-lt"/>
        <a:ea typeface="+mj-ea"/>
        <a:cs typeface="+mj-cs"/>
        <a:sym typeface="Arial"/>
      </a:defRPr>
    </a:lvl7pPr>
    <a:lvl8pPr indent="1600200" latinLnBrk="0">
      <a:defRPr sz="1400">
        <a:latin typeface="+mj-lt"/>
        <a:ea typeface="+mj-ea"/>
        <a:cs typeface="+mj-cs"/>
        <a:sym typeface="Arial"/>
      </a:defRPr>
    </a:lvl8pPr>
    <a:lvl9pPr indent="1828800" latinLnBrk="0">
      <a:defRPr sz="1400">
        <a:latin typeface="+mj-lt"/>
        <a:ea typeface="+mj-ea"/>
        <a:cs typeface="+mj-cs"/>
        <a:sym typeface="Arial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AND_BODY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ody Level One…"/>
          <p:cNvSpPr txBox="1"/>
          <p:nvPr>
            <p:ph type="body" sz="quarter" idx="1"/>
          </p:nvPr>
        </p:nvSpPr>
        <p:spPr>
          <a:xfrm>
            <a:off x="1206500" y="12268782"/>
            <a:ext cx="21971000" cy="660404"/>
          </a:xfrm>
          <a:prstGeom prst="rect">
            <a:avLst/>
          </a:prstGeom>
        </p:spPr>
        <p:txBody>
          <a:bodyPr lIns="45699" tIns="45699" rIns="45699" bIns="45699" anchor="b"/>
          <a:lstStyle>
            <a:lvl1pPr marL="228600" indent="0">
              <a:spcBef>
                <a:spcPts val="0"/>
              </a:spcBef>
              <a:buClrTx/>
              <a:buSzTx/>
              <a:buFontTx/>
              <a:buNone/>
              <a:defRPr sz="3300"/>
            </a:lvl1pPr>
            <a:lvl2pPr indent="-438150">
              <a:spcBef>
                <a:spcPts val="0"/>
              </a:spcBef>
              <a:buClrTx/>
              <a:buSzPts val="3300"/>
              <a:buFontTx/>
              <a:defRPr sz="3300"/>
            </a:lvl2pPr>
            <a:lvl3pPr indent="-438150">
              <a:spcBef>
                <a:spcPts val="0"/>
              </a:spcBef>
              <a:buClrTx/>
              <a:buSzPts val="3300"/>
              <a:buFontTx/>
              <a:defRPr sz="3300"/>
            </a:lvl3pPr>
            <a:lvl4pPr indent="-438150">
              <a:spcBef>
                <a:spcPts val="0"/>
              </a:spcBef>
              <a:buClrTx/>
              <a:buSzPts val="3300"/>
              <a:buFontTx/>
              <a:defRPr sz="3300"/>
            </a:lvl4pPr>
            <a:lvl5pPr indent="-438150">
              <a:spcBef>
                <a:spcPts val="0"/>
              </a:spcBef>
              <a:buClrTx/>
              <a:buSzPts val="3300"/>
              <a:buFontTx/>
              <a:defRPr sz="33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" name="Google Shape;11;p21"/>
          <p:cNvSpPr txBox="1"/>
          <p:nvPr>
            <p:ph type="body" sz="quarter" idx="21"/>
          </p:nvPr>
        </p:nvSpPr>
        <p:spPr>
          <a:xfrm>
            <a:off x="1206500" y="7357839"/>
            <a:ext cx="21971000" cy="2006603"/>
          </a:xfrm>
          <a:prstGeom prst="rect">
            <a:avLst/>
          </a:prstGeom>
        </p:spPr>
        <p:txBody>
          <a:bodyPr/>
          <a:lstStyle/>
          <a:p>
            <a:pPr marL="228600" indent="0">
              <a:spcBef>
                <a:spcPts val="0"/>
              </a:spcBef>
              <a:buClrTx/>
              <a:buSzTx/>
              <a:buFontTx/>
              <a:buNone/>
              <a:defRPr sz="5500"/>
            </a:pPr>
          </a:p>
        </p:txBody>
      </p:sp>
      <p:sp>
        <p:nvSpPr>
          <p:cNvPr id="13" name="Title Text"/>
          <p:cNvSpPr txBox="1"/>
          <p:nvPr>
            <p:ph type="title"/>
          </p:nvPr>
        </p:nvSpPr>
        <p:spPr>
          <a:xfrm>
            <a:off x="1206500" y="2621719"/>
            <a:ext cx="21971000" cy="4648202"/>
          </a:xfrm>
          <a:prstGeom prst="rect">
            <a:avLst/>
          </a:prstGeom>
        </p:spPr>
        <p:txBody>
          <a:bodyPr anchor="b"/>
          <a:lstStyle>
            <a:lvl1pPr>
              <a:defRPr sz="12000"/>
            </a:lvl1pPr>
          </a:lstStyle>
          <a:p>
            <a:pPr/>
            <a:r>
              <a:t>Title Text</a:t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itle Text"/>
          <p:cNvSpPr txBox="1"/>
          <p:nvPr>
            <p:ph type="title"/>
          </p:nvPr>
        </p:nvSpPr>
        <p:spPr>
          <a:xfrm>
            <a:off x="1206500" y="3906899"/>
            <a:ext cx="21971005" cy="4648204"/>
          </a:xfrm>
          <a:prstGeom prst="rect">
            <a:avLst/>
          </a:prstGeom>
        </p:spPr>
        <p:txBody>
          <a:bodyPr anchor="ctr"/>
          <a:lstStyle>
            <a:lvl1pPr>
              <a:defRPr sz="12000"/>
            </a:lvl1pPr>
          </a:lstStyle>
          <a:p>
            <a:pPr/>
            <a:r>
              <a:t>Title Text</a:t>
            </a:r>
          </a:p>
        </p:txBody>
      </p:sp>
      <p:sp>
        <p:nvSpPr>
          <p:cNvPr id="10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Title Text"/>
          <p:cNvSpPr txBox="1"/>
          <p:nvPr>
            <p:ph type="title"/>
          </p:nvPr>
        </p:nvSpPr>
        <p:spPr>
          <a:xfrm>
            <a:off x="1206500" y="635000"/>
            <a:ext cx="21971000" cy="16891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10" name="Body Level One…"/>
          <p:cNvSpPr txBox="1"/>
          <p:nvPr>
            <p:ph type="body" sz="quarter" idx="1"/>
          </p:nvPr>
        </p:nvSpPr>
        <p:spPr>
          <a:xfrm>
            <a:off x="1206500" y="2324100"/>
            <a:ext cx="21971000" cy="1003300"/>
          </a:xfrm>
          <a:prstGeom prst="rect">
            <a:avLst/>
          </a:prstGeom>
        </p:spPr>
        <p:txBody>
          <a:bodyPr lIns="45699" tIns="45699" rIns="45699" bIns="45699"/>
          <a:lstStyle>
            <a:lvl1pPr marL="228600" indent="0">
              <a:spcBef>
                <a:spcPts val="0"/>
              </a:spcBef>
              <a:buClrTx/>
              <a:buSzTx/>
              <a:buFontTx/>
              <a:buNone/>
              <a:defRPr sz="5500"/>
            </a:lvl1pPr>
            <a:lvl2pPr indent="-577850">
              <a:spcBef>
                <a:spcPts val="0"/>
              </a:spcBef>
              <a:buClrTx/>
              <a:buSzPts val="5500"/>
              <a:buFontTx/>
              <a:defRPr sz="5500"/>
            </a:lvl2pPr>
            <a:lvl3pPr indent="-577850">
              <a:spcBef>
                <a:spcPts val="0"/>
              </a:spcBef>
              <a:buClrTx/>
              <a:buSzPts val="5500"/>
              <a:buFontTx/>
              <a:defRPr sz="5500"/>
            </a:lvl3pPr>
            <a:lvl4pPr indent="-577850">
              <a:spcBef>
                <a:spcPts val="0"/>
              </a:spcBef>
              <a:buClrTx/>
              <a:buSzPts val="5500"/>
              <a:buFontTx/>
              <a:defRPr sz="5500"/>
            </a:lvl4pPr>
            <a:lvl5pPr indent="-577850">
              <a:spcBef>
                <a:spcPts val="0"/>
              </a:spcBef>
              <a:buClrTx/>
              <a:buSzPts val="5500"/>
              <a:buFontTx/>
              <a:defRPr sz="55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atement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Body Level One…"/>
          <p:cNvSpPr txBox="1"/>
          <p:nvPr>
            <p:ph type="body" sz="half" idx="1"/>
          </p:nvPr>
        </p:nvSpPr>
        <p:spPr>
          <a:xfrm>
            <a:off x="1206500" y="4191644"/>
            <a:ext cx="21971000" cy="4089404"/>
          </a:xfrm>
          <a:prstGeom prst="rect">
            <a:avLst/>
          </a:prstGeom>
        </p:spPr>
        <p:txBody>
          <a:bodyPr anchor="ctr"/>
          <a:lstStyle>
            <a:lvl1pPr marL="228600" indent="0" algn="ctr">
              <a:lnSpc>
                <a:spcPct val="90000"/>
              </a:lnSpc>
              <a:spcBef>
                <a:spcPts val="0"/>
              </a:spcBef>
              <a:buClrTx/>
              <a:buSzTx/>
              <a:buFontTx/>
              <a:buNone/>
              <a:defRPr sz="12000"/>
            </a:lvl1pPr>
            <a:lvl2pPr marL="228600" indent="457200" algn="ctr">
              <a:lnSpc>
                <a:spcPct val="90000"/>
              </a:lnSpc>
              <a:spcBef>
                <a:spcPts val="0"/>
              </a:spcBef>
              <a:buClrTx/>
              <a:buSzTx/>
              <a:buFontTx/>
              <a:buNone/>
              <a:defRPr sz="12000"/>
            </a:lvl2pPr>
            <a:lvl3pPr marL="228600" indent="914400" algn="ctr">
              <a:lnSpc>
                <a:spcPct val="90000"/>
              </a:lnSpc>
              <a:spcBef>
                <a:spcPts val="0"/>
              </a:spcBef>
              <a:buClrTx/>
              <a:buSzTx/>
              <a:buFontTx/>
              <a:buNone/>
              <a:defRPr sz="12000"/>
            </a:lvl3pPr>
            <a:lvl4pPr marL="228600" indent="1371600" algn="ctr">
              <a:lnSpc>
                <a:spcPct val="90000"/>
              </a:lnSpc>
              <a:spcBef>
                <a:spcPts val="0"/>
              </a:spcBef>
              <a:buClrTx/>
              <a:buSzTx/>
              <a:buFontTx/>
              <a:buNone/>
              <a:defRPr sz="12000"/>
            </a:lvl4pPr>
            <a:lvl5pPr marL="228600" indent="1828800" algn="ctr">
              <a:lnSpc>
                <a:spcPct val="90000"/>
              </a:lnSpc>
              <a:spcBef>
                <a:spcPts val="0"/>
              </a:spcBef>
              <a:buClrTx/>
              <a:buSzTx/>
              <a:buFontTx/>
              <a:buNone/>
              <a:defRPr sz="120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 Fact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Body Level One…"/>
          <p:cNvSpPr txBox="1"/>
          <p:nvPr>
            <p:ph type="body" idx="1"/>
          </p:nvPr>
        </p:nvSpPr>
        <p:spPr>
          <a:xfrm>
            <a:off x="1206500" y="1207360"/>
            <a:ext cx="21971000" cy="7351453"/>
          </a:xfrm>
          <a:prstGeom prst="rect">
            <a:avLst/>
          </a:prstGeom>
        </p:spPr>
        <p:txBody>
          <a:bodyPr anchor="b"/>
          <a:lstStyle>
            <a:lvl1pPr marL="228600" indent="0" algn="ctr">
              <a:lnSpc>
                <a:spcPct val="90000"/>
              </a:lnSpc>
              <a:spcBef>
                <a:spcPts val="0"/>
              </a:spcBef>
              <a:buClrTx/>
              <a:buSzTx/>
              <a:buFontTx/>
              <a:buNone/>
              <a:defRPr sz="35000"/>
            </a:lvl1pPr>
            <a:lvl2pPr marL="228600" indent="457200" algn="ctr">
              <a:lnSpc>
                <a:spcPct val="90000"/>
              </a:lnSpc>
              <a:spcBef>
                <a:spcPts val="0"/>
              </a:spcBef>
              <a:buClrTx/>
              <a:buSzTx/>
              <a:buFontTx/>
              <a:buNone/>
              <a:defRPr sz="35000"/>
            </a:lvl2pPr>
            <a:lvl3pPr marL="228600" indent="914400" algn="ctr">
              <a:lnSpc>
                <a:spcPct val="90000"/>
              </a:lnSpc>
              <a:spcBef>
                <a:spcPts val="0"/>
              </a:spcBef>
              <a:buClrTx/>
              <a:buSzTx/>
              <a:buFontTx/>
              <a:buNone/>
              <a:defRPr sz="35000"/>
            </a:lvl3pPr>
            <a:lvl4pPr marL="228600" indent="1371600" algn="ctr">
              <a:lnSpc>
                <a:spcPct val="90000"/>
              </a:lnSpc>
              <a:spcBef>
                <a:spcPts val="0"/>
              </a:spcBef>
              <a:buClrTx/>
              <a:buSzTx/>
              <a:buFontTx/>
              <a:buNone/>
              <a:defRPr sz="35000"/>
            </a:lvl4pPr>
            <a:lvl5pPr marL="228600" indent="1828800" algn="ctr">
              <a:lnSpc>
                <a:spcPct val="90000"/>
              </a:lnSpc>
              <a:spcBef>
                <a:spcPts val="0"/>
              </a:spcBef>
              <a:buClrTx/>
              <a:buSzTx/>
              <a:buFontTx/>
              <a:buNone/>
              <a:defRPr sz="350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7" name="Google Shape;66;p33"/>
          <p:cNvSpPr txBox="1"/>
          <p:nvPr>
            <p:ph type="body" sz="quarter" idx="21"/>
          </p:nvPr>
        </p:nvSpPr>
        <p:spPr>
          <a:xfrm>
            <a:off x="1206500" y="8128000"/>
            <a:ext cx="21971000" cy="1079500"/>
          </a:xfrm>
          <a:prstGeom prst="rect">
            <a:avLst/>
          </a:prstGeom>
        </p:spPr>
        <p:txBody>
          <a:bodyPr lIns="45699" tIns="45699" rIns="45699" bIns="45699"/>
          <a:lstStyle/>
          <a:p>
            <a:pPr marL="228600" indent="0" algn="ctr">
              <a:lnSpc>
                <a:spcPct val="90000"/>
              </a:lnSpc>
              <a:spcBef>
                <a:spcPts val="0"/>
              </a:spcBef>
              <a:buClrTx/>
              <a:buSzTx/>
              <a:buFontTx/>
              <a:buNone/>
              <a:defRPr sz="5500"/>
            </a:pPr>
          </a:p>
        </p:txBody>
      </p:sp>
      <p:sp>
        <p:nvSpPr>
          <p:cNvPr id="12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Body Level One…"/>
          <p:cNvSpPr txBox="1"/>
          <p:nvPr>
            <p:ph type="body" sz="quarter" idx="1"/>
          </p:nvPr>
        </p:nvSpPr>
        <p:spPr>
          <a:xfrm>
            <a:off x="5194300" y="4165600"/>
            <a:ext cx="13995400" cy="4428667"/>
          </a:xfrm>
          <a:prstGeom prst="rect">
            <a:avLst/>
          </a:prstGeom>
        </p:spPr>
        <p:txBody>
          <a:bodyPr anchor="b"/>
          <a:lstStyle>
            <a:lvl1pPr marL="228600" indent="0">
              <a:lnSpc>
                <a:spcPct val="90000"/>
              </a:lnSpc>
              <a:spcBef>
                <a:spcPts val="0"/>
              </a:spcBef>
              <a:buClrTx/>
              <a:buSzTx/>
              <a:buFontTx/>
              <a:buNone/>
              <a:defRPr sz="9300"/>
            </a:lvl1pPr>
            <a:lvl2pPr marL="228600" indent="457200">
              <a:lnSpc>
                <a:spcPct val="90000"/>
              </a:lnSpc>
              <a:spcBef>
                <a:spcPts val="0"/>
              </a:spcBef>
              <a:buClrTx/>
              <a:buSzTx/>
              <a:buFontTx/>
              <a:buNone/>
              <a:defRPr sz="9300"/>
            </a:lvl2pPr>
            <a:lvl3pPr marL="228600" indent="914400">
              <a:lnSpc>
                <a:spcPct val="90000"/>
              </a:lnSpc>
              <a:spcBef>
                <a:spcPts val="0"/>
              </a:spcBef>
              <a:buClrTx/>
              <a:buSzTx/>
              <a:buFontTx/>
              <a:buNone/>
              <a:defRPr sz="9300"/>
            </a:lvl3pPr>
            <a:lvl4pPr marL="228600" indent="1371600">
              <a:lnSpc>
                <a:spcPct val="90000"/>
              </a:lnSpc>
              <a:spcBef>
                <a:spcPts val="0"/>
              </a:spcBef>
              <a:buClrTx/>
              <a:buSzTx/>
              <a:buFontTx/>
              <a:buNone/>
              <a:defRPr sz="9300"/>
            </a:lvl4pPr>
            <a:lvl5pPr marL="228600" indent="1828800">
              <a:lnSpc>
                <a:spcPct val="90000"/>
              </a:lnSpc>
              <a:spcBef>
                <a:spcPts val="0"/>
              </a:spcBef>
              <a:buClrTx/>
              <a:buSzTx/>
              <a:buFontTx/>
              <a:buNone/>
              <a:defRPr sz="93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6" name="Google Shape;70;p34"/>
          <p:cNvSpPr txBox="1"/>
          <p:nvPr>
            <p:ph type="body" sz="quarter" idx="21"/>
          </p:nvPr>
        </p:nvSpPr>
        <p:spPr>
          <a:xfrm>
            <a:off x="5456256" y="9559997"/>
            <a:ext cx="13471488" cy="698504"/>
          </a:xfrm>
          <a:prstGeom prst="rect">
            <a:avLst/>
          </a:prstGeom>
        </p:spPr>
        <p:txBody>
          <a:bodyPr lIns="45699" tIns="45699" rIns="45699" bIns="45699"/>
          <a:lstStyle/>
          <a:p>
            <a:pPr marL="228600" indent="0">
              <a:spcBef>
                <a:spcPts val="0"/>
              </a:spcBef>
              <a:buClrTx/>
              <a:buSzTx/>
              <a:buFontTx/>
              <a:buNone/>
              <a:defRPr sz="3600"/>
            </a:pPr>
          </a:p>
        </p:txBody>
      </p:sp>
      <p:sp>
        <p:nvSpPr>
          <p:cNvPr id="13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73;p35"/>
          <p:cNvSpPr/>
          <p:nvPr>
            <p:ph type="pic" sz="quarter" idx="21"/>
          </p:nvPr>
        </p:nvSpPr>
        <p:spPr>
          <a:xfrm>
            <a:off x="7353300" y="3632200"/>
            <a:ext cx="9677400" cy="6451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5" name="Google Shape;74;p35"/>
          <p:cNvSpPr/>
          <p:nvPr>
            <p:ph type="pic" sz="quarter" idx="22"/>
          </p:nvPr>
        </p:nvSpPr>
        <p:spPr>
          <a:xfrm>
            <a:off x="14897100" y="3632200"/>
            <a:ext cx="9131300" cy="645707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6" name="Google Shape;75;p35"/>
          <p:cNvSpPr/>
          <p:nvPr>
            <p:ph type="pic" sz="half" idx="23"/>
          </p:nvPr>
        </p:nvSpPr>
        <p:spPr>
          <a:xfrm>
            <a:off x="-749300" y="3632200"/>
            <a:ext cx="11303000" cy="6451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78;p36"/>
          <p:cNvSpPr/>
          <p:nvPr>
            <p:ph type="pic" idx="21"/>
          </p:nvPr>
        </p:nvSpPr>
        <p:spPr>
          <a:xfrm>
            <a:off x="-38100" y="-1293994"/>
            <a:ext cx="24447500" cy="1629551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5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15;p22"/>
          <p:cNvSpPr/>
          <p:nvPr>
            <p:ph type="pic" idx="21"/>
          </p:nvPr>
        </p:nvSpPr>
        <p:spPr>
          <a:xfrm>
            <a:off x="8140700" y="0"/>
            <a:ext cx="205740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Title Text"/>
          <p:cNvSpPr txBox="1"/>
          <p:nvPr>
            <p:ph type="title"/>
          </p:nvPr>
        </p:nvSpPr>
        <p:spPr>
          <a:xfrm>
            <a:off x="1206500" y="1333500"/>
            <a:ext cx="9779000" cy="5882274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23" name="Body Level One…"/>
          <p:cNvSpPr txBox="1"/>
          <p:nvPr>
            <p:ph type="body" sz="quarter" idx="1"/>
          </p:nvPr>
        </p:nvSpPr>
        <p:spPr>
          <a:xfrm>
            <a:off x="1206500" y="7149476"/>
            <a:ext cx="9779000" cy="5385424"/>
          </a:xfrm>
          <a:prstGeom prst="rect">
            <a:avLst/>
          </a:prstGeom>
        </p:spPr>
        <p:txBody>
          <a:bodyPr/>
          <a:lstStyle>
            <a:lvl1pPr marL="228600" indent="0">
              <a:spcBef>
                <a:spcPts val="0"/>
              </a:spcBef>
              <a:buClrTx/>
              <a:buSzTx/>
              <a:buFontTx/>
              <a:buNone/>
              <a:defRPr sz="5500"/>
            </a:lvl1pPr>
            <a:lvl2pPr marL="228600" indent="457200">
              <a:spcBef>
                <a:spcPts val="0"/>
              </a:spcBef>
              <a:buClrTx/>
              <a:buSzTx/>
              <a:buFontTx/>
              <a:buNone/>
              <a:defRPr sz="5500"/>
            </a:lvl2pPr>
            <a:lvl3pPr marL="228600" indent="914400">
              <a:spcBef>
                <a:spcPts val="0"/>
              </a:spcBef>
              <a:buClrTx/>
              <a:buSzTx/>
              <a:buFontTx/>
              <a:buNone/>
              <a:defRPr sz="5500"/>
            </a:lvl3pPr>
            <a:lvl4pPr marL="228600" indent="1371600">
              <a:spcBef>
                <a:spcPts val="0"/>
              </a:spcBef>
              <a:buClrTx/>
              <a:buSzTx/>
              <a:buFontTx/>
              <a:buNone/>
              <a:defRPr sz="5500"/>
            </a:lvl4pPr>
            <a:lvl5pPr marL="228600" indent="1828800">
              <a:spcBef>
                <a:spcPts val="0"/>
              </a:spcBef>
              <a:buClrTx/>
              <a:buSzTx/>
              <a:buFontTx/>
              <a:buNone/>
              <a:defRPr sz="55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Body Level One…"/>
          <p:cNvSpPr txBox="1"/>
          <p:nvPr>
            <p:ph type="body" sz="quarter" idx="1"/>
          </p:nvPr>
        </p:nvSpPr>
        <p:spPr>
          <a:xfrm>
            <a:off x="1206500" y="2324100"/>
            <a:ext cx="21971000" cy="1003300"/>
          </a:xfrm>
          <a:prstGeom prst="rect">
            <a:avLst/>
          </a:prstGeom>
        </p:spPr>
        <p:txBody>
          <a:bodyPr lIns="45699" tIns="45699" rIns="45699" bIns="45699"/>
          <a:lstStyle>
            <a:lvl1pPr marL="228600" indent="0">
              <a:spcBef>
                <a:spcPts val="0"/>
              </a:spcBef>
              <a:buClrTx/>
              <a:buSzTx/>
              <a:buFontTx/>
              <a:buNone/>
              <a:defRPr sz="5500"/>
            </a:lvl1pPr>
            <a:lvl2pPr indent="-577850">
              <a:spcBef>
                <a:spcPts val="0"/>
              </a:spcBef>
              <a:buClrTx/>
              <a:buSzPts val="5500"/>
              <a:buFontTx/>
              <a:defRPr sz="5500"/>
            </a:lvl2pPr>
            <a:lvl3pPr indent="-577850">
              <a:spcBef>
                <a:spcPts val="0"/>
              </a:spcBef>
              <a:buClrTx/>
              <a:buSzPts val="5500"/>
              <a:buFontTx/>
              <a:defRPr sz="5500"/>
            </a:lvl3pPr>
            <a:lvl4pPr indent="-577850">
              <a:spcBef>
                <a:spcPts val="0"/>
              </a:spcBef>
              <a:buClrTx/>
              <a:buSzPts val="5500"/>
              <a:buFontTx/>
              <a:defRPr sz="5500"/>
            </a:lvl4pPr>
            <a:lvl5pPr indent="-577850">
              <a:spcBef>
                <a:spcPts val="0"/>
              </a:spcBef>
              <a:buClrTx/>
              <a:buSzPts val="5500"/>
              <a:buFontTx/>
              <a:defRPr sz="55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2" name="Google Shape;21;p23"/>
          <p:cNvSpPr txBox="1"/>
          <p:nvPr>
            <p:ph type="body" idx="21"/>
          </p:nvPr>
        </p:nvSpPr>
        <p:spPr>
          <a:xfrm>
            <a:off x="1206500" y="4248503"/>
            <a:ext cx="21971000" cy="8256015"/>
          </a:xfrm>
          <a:prstGeom prst="rect">
            <a:avLst/>
          </a:prstGeom>
        </p:spPr>
        <p:txBody>
          <a:bodyPr/>
          <a:lstStyle/>
          <a:p>
            <a:pPr marL="228600" indent="0">
              <a:spcBef>
                <a:spcPts val="6000"/>
              </a:spcBef>
              <a:buClrTx/>
              <a:buSzTx/>
              <a:buFontTx/>
              <a:buNone/>
              <a:defRPr sz="5000"/>
            </a:pPr>
          </a:p>
        </p:txBody>
      </p:sp>
      <p:sp>
        <p:nvSpPr>
          <p:cNvPr id="33" name="Title Text"/>
          <p:cNvSpPr txBox="1"/>
          <p:nvPr>
            <p:ph type="title"/>
          </p:nvPr>
        </p:nvSpPr>
        <p:spPr>
          <a:xfrm>
            <a:off x="1206500" y="635000"/>
            <a:ext cx="21971000" cy="16891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itle Text"/>
          <p:cNvSpPr txBox="1"/>
          <p:nvPr>
            <p:ph type="title"/>
          </p:nvPr>
        </p:nvSpPr>
        <p:spPr>
          <a:xfrm>
            <a:off x="1206500" y="635000"/>
            <a:ext cx="21971000" cy="16891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0" name="Body Level One…"/>
          <p:cNvSpPr txBox="1"/>
          <p:nvPr>
            <p:ph type="body" sz="quarter" idx="1"/>
          </p:nvPr>
        </p:nvSpPr>
        <p:spPr>
          <a:xfrm>
            <a:off x="1206500" y="2324100"/>
            <a:ext cx="21971000" cy="1003300"/>
          </a:xfrm>
          <a:prstGeom prst="rect">
            <a:avLst/>
          </a:prstGeom>
        </p:spPr>
        <p:txBody>
          <a:bodyPr lIns="45699" tIns="45699" rIns="45699" bIns="45699"/>
          <a:lstStyle>
            <a:lvl1pPr marL="228600" indent="0">
              <a:spcBef>
                <a:spcPts val="0"/>
              </a:spcBef>
              <a:buClrTx/>
              <a:buSzTx/>
              <a:buFontTx/>
              <a:buNone/>
              <a:defRPr sz="5500"/>
            </a:lvl1pPr>
            <a:lvl2pPr indent="-577850">
              <a:spcBef>
                <a:spcPts val="0"/>
              </a:spcBef>
              <a:buClrTx/>
              <a:buSzPts val="5500"/>
              <a:buFontTx/>
              <a:defRPr sz="5500"/>
            </a:lvl2pPr>
            <a:lvl3pPr indent="-577850">
              <a:spcBef>
                <a:spcPts val="0"/>
              </a:spcBef>
              <a:buClrTx/>
              <a:buSzPts val="5500"/>
              <a:buFontTx/>
              <a:defRPr sz="5500"/>
            </a:lvl3pPr>
            <a:lvl4pPr indent="-577850">
              <a:spcBef>
                <a:spcPts val="0"/>
              </a:spcBef>
              <a:buClrTx/>
              <a:buSzPts val="5500"/>
              <a:buFontTx/>
              <a:defRPr sz="5500"/>
            </a:lvl4pPr>
            <a:lvl5pPr indent="-577850">
              <a:spcBef>
                <a:spcPts val="0"/>
              </a:spcBef>
              <a:buClrTx/>
              <a:buSzPts val="5500"/>
              <a:buFontTx/>
              <a:defRPr sz="55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1" name="Google Shape;30;p25"/>
          <p:cNvSpPr txBox="1"/>
          <p:nvPr>
            <p:ph type="body" idx="21"/>
          </p:nvPr>
        </p:nvSpPr>
        <p:spPr>
          <a:xfrm>
            <a:off x="1206500" y="4260641"/>
            <a:ext cx="21971000" cy="8256015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33;p26"/>
          <p:cNvSpPr/>
          <p:nvPr>
            <p:ph type="pic" idx="21"/>
          </p:nvPr>
        </p:nvSpPr>
        <p:spPr>
          <a:xfrm>
            <a:off x="-50800" y="-1828800"/>
            <a:ext cx="24574500" cy="1737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0" name="Body Level One…"/>
          <p:cNvSpPr txBox="1"/>
          <p:nvPr>
            <p:ph type="body" sz="quarter" idx="1"/>
          </p:nvPr>
        </p:nvSpPr>
        <p:spPr>
          <a:xfrm>
            <a:off x="1206500" y="12268200"/>
            <a:ext cx="21971000" cy="660400"/>
          </a:xfrm>
          <a:prstGeom prst="rect">
            <a:avLst/>
          </a:prstGeom>
        </p:spPr>
        <p:txBody>
          <a:bodyPr lIns="45699" tIns="45699" rIns="45699" bIns="45699" anchor="b"/>
          <a:lstStyle>
            <a:lvl1pPr marL="228600" indent="0">
              <a:spcBef>
                <a:spcPts val="0"/>
              </a:spcBef>
              <a:buClrTx/>
              <a:buSzTx/>
              <a:buFontTx/>
              <a:buNone/>
              <a:defRPr sz="3300"/>
            </a:lvl1pPr>
            <a:lvl2pPr indent="-438150">
              <a:spcBef>
                <a:spcPts val="0"/>
              </a:spcBef>
              <a:buClrTx/>
              <a:buSzPts val="3300"/>
              <a:buFontTx/>
              <a:defRPr sz="3300"/>
            </a:lvl2pPr>
            <a:lvl3pPr indent="-438150">
              <a:spcBef>
                <a:spcPts val="0"/>
              </a:spcBef>
              <a:buClrTx/>
              <a:buSzPts val="3300"/>
              <a:buFontTx/>
              <a:defRPr sz="3300"/>
            </a:lvl3pPr>
            <a:lvl4pPr indent="-438150">
              <a:spcBef>
                <a:spcPts val="0"/>
              </a:spcBef>
              <a:buClrTx/>
              <a:buSzPts val="3300"/>
              <a:buFontTx/>
              <a:defRPr sz="3300"/>
            </a:lvl4pPr>
            <a:lvl5pPr indent="-438150">
              <a:spcBef>
                <a:spcPts val="0"/>
              </a:spcBef>
              <a:buClrTx/>
              <a:buSzPts val="3300"/>
              <a:buFontTx/>
              <a:defRPr sz="33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1" name="Google Shape;35;p26"/>
          <p:cNvSpPr txBox="1"/>
          <p:nvPr>
            <p:ph type="body" sz="quarter" idx="22"/>
          </p:nvPr>
        </p:nvSpPr>
        <p:spPr>
          <a:xfrm>
            <a:off x="1206500" y="7353300"/>
            <a:ext cx="21971000" cy="2006600"/>
          </a:xfrm>
          <a:prstGeom prst="rect">
            <a:avLst/>
          </a:prstGeom>
        </p:spPr>
        <p:txBody>
          <a:bodyPr/>
          <a:lstStyle/>
          <a:p>
            <a:pPr marL="228600" indent="0">
              <a:spcBef>
                <a:spcPts val="0"/>
              </a:spcBef>
              <a:buClrTx/>
              <a:buSzTx/>
              <a:buFontTx/>
              <a:buNone/>
              <a:defRPr sz="5500"/>
            </a:pPr>
          </a:p>
        </p:txBody>
      </p:sp>
      <p:sp>
        <p:nvSpPr>
          <p:cNvPr id="62" name="Title Text"/>
          <p:cNvSpPr txBox="1"/>
          <p:nvPr>
            <p:ph type="title"/>
          </p:nvPr>
        </p:nvSpPr>
        <p:spPr>
          <a:xfrm>
            <a:off x="1206500" y="2611945"/>
            <a:ext cx="21971000" cy="4648202"/>
          </a:xfrm>
          <a:prstGeom prst="rect">
            <a:avLst/>
          </a:prstGeom>
        </p:spPr>
        <p:txBody>
          <a:bodyPr anchor="b"/>
          <a:lstStyle>
            <a:lvl1pPr>
              <a:defRPr sz="12000"/>
            </a:lvl1pPr>
          </a:lstStyle>
          <a:p>
            <a:pPr/>
            <a:r>
              <a:t>Title Text</a:t>
            </a:r>
          </a:p>
        </p:txBody>
      </p:sp>
      <p:sp>
        <p:nvSpPr>
          <p:cNvPr id="6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Body Level One…"/>
          <p:cNvSpPr txBox="1"/>
          <p:nvPr>
            <p:ph type="body" sz="quarter" idx="1"/>
          </p:nvPr>
        </p:nvSpPr>
        <p:spPr>
          <a:xfrm>
            <a:off x="1206500" y="2324100"/>
            <a:ext cx="9779000" cy="1003300"/>
          </a:xfrm>
          <a:prstGeom prst="rect">
            <a:avLst/>
          </a:prstGeom>
        </p:spPr>
        <p:txBody>
          <a:bodyPr lIns="45699" tIns="45699" rIns="45699" bIns="45699"/>
          <a:lstStyle>
            <a:lvl1pPr marL="228600" indent="0">
              <a:spcBef>
                <a:spcPts val="0"/>
              </a:spcBef>
              <a:buClrTx/>
              <a:buSzTx/>
              <a:buFontTx/>
              <a:buNone/>
              <a:defRPr sz="5500"/>
            </a:lvl1pPr>
            <a:lvl2pPr indent="-577850">
              <a:spcBef>
                <a:spcPts val="0"/>
              </a:spcBef>
              <a:buClrTx/>
              <a:buSzPts val="5500"/>
              <a:buFontTx/>
              <a:defRPr sz="5500"/>
            </a:lvl2pPr>
            <a:lvl3pPr indent="-577850">
              <a:spcBef>
                <a:spcPts val="0"/>
              </a:spcBef>
              <a:buClrTx/>
              <a:buSzPts val="5500"/>
              <a:buFontTx/>
              <a:defRPr sz="5500"/>
            </a:lvl3pPr>
            <a:lvl4pPr indent="-577850">
              <a:spcBef>
                <a:spcPts val="0"/>
              </a:spcBef>
              <a:buClrTx/>
              <a:buSzPts val="5500"/>
              <a:buFontTx/>
              <a:defRPr sz="5500"/>
            </a:lvl4pPr>
            <a:lvl5pPr indent="-577850">
              <a:spcBef>
                <a:spcPts val="0"/>
              </a:spcBef>
              <a:buClrTx/>
              <a:buSzPts val="5500"/>
              <a:buFontTx/>
              <a:defRPr sz="55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1" name="Google Shape;40;p27"/>
          <p:cNvSpPr/>
          <p:nvPr>
            <p:ph type="pic" idx="21"/>
          </p:nvPr>
        </p:nvSpPr>
        <p:spPr>
          <a:xfrm>
            <a:off x="8140700" y="0"/>
            <a:ext cx="205740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72" name="Title Text"/>
          <p:cNvSpPr txBox="1"/>
          <p:nvPr>
            <p:ph type="title"/>
          </p:nvPr>
        </p:nvSpPr>
        <p:spPr>
          <a:xfrm>
            <a:off x="1206500" y="635000"/>
            <a:ext cx="9779000" cy="16891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73" name="Google Shape;42;p27"/>
          <p:cNvSpPr txBox="1"/>
          <p:nvPr>
            <p:ph type="body" sz="half" idx="22"/>
          </p:nvPr>
        </p:nvSpPr>
        <p:spPr>
          <a:xfrm>
            <a:off x="1206500" y="4248503"/>
            <a:ext cx="9779000" cy="8256632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Live Video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Body Level One…"/>
          <p:cNvSpPr txBox="1"/>
          <p:nvPr>
            <p:ph type="body" sz="quarter" idx="1"/>
          </p:nvPr>
        </p:nvSpPr>
        <p:spPr>
          <a:xfrm>
            <a:off x="1206500" y="2324100"/>
            <a:ext cx="21971000" cy="1003300"/>
          </a:xfrm>
          <a:prstGeom prst="rect">
            <a:avLst/>
          </a:prstGeom>
        </p:spPr>
        <p:txBody>
          <a:bodyPr lIns="45699" tIns="45699" rIns="45699" bIns="45699"/>
          <a:lstStyle>
            <a:lvl1pPr marL="228600" indent="0">
              <a:spcBef>
                <a:spcPts val="0"/>
              </a:spcBef>
              <a:buClrTx/>
              <a:buSzTx/>
              <a:buFontTx/>
              <a:buNone/>
              <a:defRPr sz="5500"/>
            </a:lvl1pPr>
            <a:lvl2pPr indent="-577850">
              <a:spcBef>
                <a:spcPts val="0"/>
              </a:spcBef>
              <a:buClrTx/>
              <a:buSzPts val="5500"/>
              <a:buFontTx/>
              <a:defRPr sz="5500"/>
            </a:lvl2pPr>
            <a:lvl3pPr indent="-577850">
              <a:spcBef>
                <a:spcPts val="0"/>
              </a:spcBef>
              <a:buClrTx/>
              <a:buSzPts val="5500"/>
              <a:buFontTx/>
              <a:defRPr sz="5500"/>
            </a:lvl3pPr>
            <a:lvl4pPr indent="-577850">
              <a:spcBef>
                <a:spcPts val="0"/>
              </a:spcBef>
              <a:buClrTx/>
              <a:buSzPts val="5500"/>
              <a:buFontTx/>
              <a:defRPr sz="5500"/>
            </a:lvl4pPr>
            <a:lvl5pPr indent="-577850">
              <a:spcBef>
                <a:spcPts val="0"/>
              </a:spcBef>
              <a:buClrTx/>
              <a:buSzPts val="5500"/>
              <a:buFontTx/>
              <a:defRPr sz="55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2" name="Title Text"/>
          <p:cNvSpPr txBox="1"/>
          <p:nvPr>
            <p:ph type="title"/>
          </p:nvPr>
        </p:nvSpPr>
        <p:spPr>
          <a:xfrm>
            <a:off x="1206500" y="635000"/>
            <a:ext cx="21971000" cy="16891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83" name="Google Shape;47;p28"/>
          <p:cNvSpPr txBox="1"/>
          <p:nvPr>
            <p:ph type="body" sz="half" idx="21"/>
          </p:nvPr>
        </p:nvSpPr>
        <p:spPr>
          <a:xfrm>
            <a:off x="1206500" y="4248503"/>
            <a:ext cx="9779000" cy="8256632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8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Live Video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Body Level One…"/>
          <p:cNvSpPr txBox="1"/>
          <p:nvPr>
            <p:ph type="body" sz="quarter" idx="1"/>
          </p:nvPr>
        </p:nvSpPr>
        <p:spPr>
          <a:xfrm>
            <a:off x="1206500" y="2324100"/>
            <a:ext cx="9779000" cy="1003300"/>
          </a:xfrm>
          <a:prstGeom prst="rect">
            <a:avLst/>
          </a:prstGeom>
        </p:spPr>
        <p:txBody>
          <a:bodyPr lIns="45699" tIns="45699" rIns="45699" bIns="45699"/>
          <a:lstStyle>
            <a:lvl1pPr marL="228600" indent="0">
              <a:spcBef>
                <a:spcPts val="0"/>
              </a:spcBef>
              <a:buClrTx/>
              <a:buSzTx/>
              <a:buFontTx/>
              <a:buNone/>
              <a:defRPr sz="5500"/>
            </a:lvl1pPr>
            <a:lvl2pPr indent="-577850">
              <a:spcBef>
                <a:spcPts val="0"/>
              </a:spcBef>
              <a:buClrTx/>
              <a:buSzPts val="5500"/>
              <a:buFontTx/>
              <a:defRPr sz="5500"/>
            </a:lvl2pPr>
            <a:lvl3pPr indent="-577850">
              <a:spcBef>
                <a:spcPts val="0"/>
              </a:spcBef>
              <a:buClrTx/>
              <a:buSzPts val="5500"/>
              <a:buFontTx/>
              <a:defRPr sz="5500"/>
            </a:lvl3pPr>
            <a:lvl4pPr indent="-577850">
              <a:spcBef>
                <a:spcPts val="0"/>
              </a:spcBef>
              <a:buClrTx/>
              <a:buSzPts val="5500"/>
              <a:buFontTx/>
              <a:defRPr sz="5500"/>
            </a:lvl4pPr>
            <a:lvl5pPr indent="-577850">
              <a:spcBef>
                <a:spcPts val="0"/>
              </a:spcBef>
              <a:buClrTx/>
              <a:buSzPts val="5500"/>
              <a:buFontTx/>
              <a:defRPr sz="55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2" name="Title Text"/>
          <p:cNvSpPr txBox="1"/>
          <p:nvPr>
            <p:ph type="title"/>
          </p:nvPr>
        </p:nvSpPr>
        <p:spPr>
          <a:xfrm>
            <a:off x="1206500" y="635000"/>
            <a:ext cx="9779000" cy="16891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93" name="Google Shape;52;p29"/>
          <p:cNvSpPr txBox="1"/>
          <p:nvPr>
            <p:ph type="body" sz="half" idx="21"/>
          </p:nvPr>
        </p:nvSpPr>
        <p:spPr>
          <a:xfrm>
            <a:off x="1206500" y="4248503"/>
            <a:ext cx="9779000" cy="8256632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9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7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ody Level One…"/>
          <p:cNvSpPr txBox="1"/>
          <p:nvPr>
            <p:ph type="body" idx="1"/>
          </p:nvPr>
        </p:nvSpPr>
        <p:spPr>
          <a:xfrm>
            <a:off x="1206500" y="4260641"/>
            <a:ext cx="21971000" cy="82560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" name="Title Text"/>
          <p:cNvSpPr txBox="1"/>
          <p:nvPr>
            <p:ph type="title"/>
          </p:nvPr>
        </p:nvSpPr>
        <p:spPr>
          <a:xfrm>
            <a:off x="1219200" y="549275"/>
            <a:ext cx="21945600" cy="371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23550294" y="12502570"/>
            <a:ext cx="396826" cy="385392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r">
              <a:defRPr sz="2000"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FFFFFF"/>
          </a:solidFill>
          <a:uFillTx/>
          <a:latin typeface="+mj-lt"/>
          <a:ea typeface="+mj-ea"/>
          <a:cs typeface="+mj-cs"/>
          <a:sym typeface="Arial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FFFFFF"/>
          </a:solidFill>
          <a:uFillTx/>
          <a:latin typeface="+mj-lt"/>
          <a:ea typeface="+mj-ea"/>
          <a:cs typeface="+mj-cs"/>
          <a:sym typeface="Arial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FFFFFF"/>
          </a:solidFill>
          <a:uFillTx/>
          <a:latin typeface="+mj-lt"/>
          <a:ea typeface="+mj-ea"/>
          <a:cs typeface="+mj-cs"/>
          <a:sym typeface="Arial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FFFFFF"/>
          </a:solidFill>
          <a:uFillTx/>
          <a:latin typeface="+mj-lt"/>
          <a:ea typeface="+mj-ea"/>
          <a:cs typeface="+mj-cs"/>
          <a:sym typeface="Arial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FFFFFF"/>
          </a:solidFill>
          <a:uFillTx/>
          <a:latin typeface="+mj-lt"/>
          <a:ea typeface="+mj-ea"/>
          <a:cs typeface="+mj-cs"/>
          <a:sym typeface="Arial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FFFFFF"/>
          </a:solidFill>
          <a:uFillTx/>
          <a:latin typeface="+mj-lt"/>
          <a:ea typeface="+mj-ea"/>
          <a:cs typeface="+mj-cs"/>
          <a:sym typeface="Arial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FFFFFF"/>
          </a:solidFill>
          <a:uFillTx/>
          <a:latin typeface="+mj-lt"/>
          <a:ea typeface="+mj-ea"/>
          <a:cs typeface="+mj-cs"/>
          <a:sym typeface="Arial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FFFFFF"/>
          </a:solidFill>
          <a:uFillTx/>
          <a:latin typeface="+mj-lt"/>
          <a:ea typeface="+mj-ea"/>
          <a:cs typeface="+mj-cs"/>
          <a:sym typeface="Arial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FFFFFF"/>
          </a:solidFill>
          <a:uFillTx/>
          <a:latin typeface="+mj-lt"/>
          <a:ea typeface="+mj-ea"/>
          <a:cs typeface="+mj-cs"/>
          <a:sym typeface="Arial"/>
        </a:defRPr>
      </a:lvl9pPr>
    </p:titleStyle>
    <p:bodyStyle>
      <a:lvl1pPr marL="457200" marR="0" indent="-342900" algn="l" defTabSz="914400" rtl="0" latinLnBrk="0">
        <a:lnSpc>
          <a:spcPct val="100000"/>
        </a:lnSpc>
        <a:spcBef>
          <a:spcPts val="4700"/>
        </a:spcBef>
        <a:spcAft>
          <a:spcPts val="0"/>
        </a:spcAft>
        <a:buClr>
          <a:srgbClr val="FFFFFF"/>
        </a:buClr>
        <a:buSzPts val="4000"/>
        <a:buFont typeface="Arial"/>
        <a:buChar char="•"/>
        <a:tabLst/>
        <a:defRPr b="0" baseline="0" cap="none" i="0" spc="0" strike="noStrike" sz="4000" u="none">
          <a:solidFill>
            <a:srgbClr val="FFFFFF"/>
          </a:solidFill>
          <a:uFillTx/>
          <a:latin typeface="+mj-lt"/>
          <a:ea typeface="+mj-ea"/>
          <a:cs typeface="+mj-cs"/>
          <a:sym typeface="Arial"/>
        </a:defRPr>
      </a:lvl1pPr>
      <a:lvl2pPr marL="914400" marR="0" indent="-342900" algn="l" defTabSz="914400" rtl="0" latinLnBrk="0">
        <a:lnSpc>
          <a:spcPct val="100000"/>
        </a:lnSpc>
        <a:spcBef>
          <a:spcPts val="4700"/>
        </a:spcBef>
        <a:spcAft>
          <a:spcPts val="0"/>
        </a:spcAft>
        <a:buClr>
          <a:srgbClr val="FFFFFF"/>
        </a:buClr>
        <a:buSzPts val="4000"/>
        <a:buFont typeface="Arial"/>
        <a:buChar char="•"/>
        <a:tabLst/>
        <a:defRPr b="0" baseline="0" cap="none" i="0" spc="0" strike="noStrike" sz="4000" u="none">
          <a:solidFill>
            <a:srgbClr val="FFFFFF"/>
          </a:solidFill>
          <a:uFillTx/>
          <a:latin typeface="+mj-lt"/>
          <a:ea typeface="+mj-ea"/>
          <a:cs typeface="+mj-cs"/>
          <a:sym typeface="Arial"/>
        </a:defRPr>
      </a:lvl2pPr>
      <a:lvl3pPr marL="1371600" marR="0" indent="-342900" algn="l" defTabSz="914400" rtl="0" latinLnBrk="0">
        <a:lnSpc>
          <a:spcPct val="100000"/>
        </a:lnSpc>
        <a:spcBef>
          <a:spcPts val="4700"/>
        </a:spcBef>
        <a:spcAft>
          <a:spcPts val="0"/>
        </a:spcAft>
        <a:buClr>
          <a:srgbClr val="FFFFFF"/>
        </a:buClr>
        <a:buSzPts val="4000"/>
        <a:buFont typeface="Arial"/>
        <a:buChar char="•"/>
        <a:tabLst/>
        <a:defRPr b="0" baseline="0" cap="none" i="0" spc="0" strike="noStrike" sz="4000" u="none">
          <a:solidFill>
            <a:srgbClr val="FFFFFF"/>
          </a:solidFill>
          <a:uFillTx/>
          <a:latin typeface="+mj-lt"/>
          <a:ea typeface="+mj-ea"/>
          <a:cs typeface="+mj-cs"/>
          <a:sym typeface="Arial"/>
        </a:defRPr>
      </a:lvl3pPr>
      <a:lvl4pPr marL="1828800" marR="0" indent="-342900" algn="l" defTabSz="914400" rtl="0" latinLnBrk="0">
        <a:lnSpc>
          <a:spcPct val="100000"/>
        </a:lnSpc>
        <a:spcBef>
          <a:spcPts val="4700"/>
        </a:spcBef>
        <a:spcAft>
          <a:spcPts val="0"/>
        </a:spcAft>
        <a:buClr>
          <a:srgbClr val="FFFFFF"/>
        </a:buClr>
        <a:buSzPts val="4000"/>
        <a:buFont typeface="Arial"/>
        <a:buChar char="•"/>
        <a:tabLst/>
        <a:defRPr b="0" baseline="0" cap="none" i="0" spc="0" strike="noStrike" sz="4000" u="none">
          <a:solidFill>
            <a:srgbClr val="FFFFFF"/>
          </a:solidFill>
          <a:uFillTx/>
          <a:latin typeface="+mj-lt"/>
          <a:ea typeface="+mj-ea"/>
          <a:cs typeface="+mj-cs"/>
          <a:sym typeface="Arial"/>
        </a:defRPr>
      </a:lvl4pPr>
      <a:lvl5pPr marL="2286000" marR="0" indent="-342900" algn="l" defTabSz="914400" rtl="0" latinLnBrk="0">
        <a:lnSpc>
          <a:spcPct val="100000"/>
        </a:lnSpc>
        <a:spcBef>
          <a:spcPts val="4700"/>
        </a:spcBef>
        <a:spcAft>
          <a:spcPts val="0"/>
        </a:spcAft>
        <a:buClr>
          <a:srgbClr val="FFFFFF"/>
        </a:buClr>
        <a:buSzPts val="4000"/>
        <a:buFont typeface="Arial"/>
        <a:buChar char="•"/>
        <a:tabLst/>
        <a:defRPr b="0" baseline="0" cap="none" i="0" spc="0" strike="noStrike" sz="4000" u="none">
          <a:solidFill>
            <a:srgbClr val="FFFFFF"/>
          </a:solidFill>
          <a:uFillTx/>
          <a:latin typeface="+mj-lt"/>
          <a:ea typeface="+mj-ea"/>
          <a:cs typeface="+mj-cs"/>
          <a:sym typeface="Arial"/>
        </a:defRPr>
      </a:lvl5pPr>
      <a:lvl6pPr marL="2743200" marR="0" indent="-342900" algn="l" defTabSz="914400" rtl="0" latinLnBrk="0">
        <a:lnSpc>
          <a:spcPct val="100000"/>
        </a:lnSpc>
        <a:spcBef>
          <a:spcPts val="4700"/>
        </a:spcBef>
        <a:spcAft>
          <a:spcPts val="0"/>
        </a:spcAft>
        <a:buClr>
          <a:srgbClr val="FFFFFF"/>
        </a:buClr>
        <a:buSzPts val="4000"/>
        <a:buFont typeface="Arial"/>
        <a:buChar char="•"/>
        <a:tabLst/>
        <a:defRPr b="0" baseline="0" cap="none" i="0" spc="0" strike="noStrike" sz="4000" u="none">
          <a:solidFill>
            <a:srgbClr val="FFFFFF"/>
          </a:solidFill>
          <a:uFillTx/>
          <a:latin typeface="+mj-lt"/>
          <a:ea typeface="+mj-ea"/>
          <a:cs typeface="+mj-cs"/>
          <a:sym typeface="Arial"/>
        </a:defRPr>
      </a:lvl6pPr>
      <a:lvl7pPr marL="3200400" marR="0" indent="-342900" algn="l" defTabSz="914400" rtl="0" latinLnBrk="0">
        <a:lnSpc>
          <a:spcPct val="100000"/>
        </a:lnSpc>
        <a:spcBef>
          <a:spcPts val="4700"/>
        </a:spcBef>
        <a:spcAft>
          <a:spcPts val="0"/>
        </a:spcAft>
        <a:buClr>
          <a:srgbClr val="FFFFFF"/>
        </a:buClr>
        <a:buSzPts val="4000"/>
        <a:buFont typeface="Arial"/>
        <a:buChar char="•"/>
        <a:tabLst/>
        <a:defRPr b="0" baseline="0" cap="none" i="0" spc="0" strike="noStrike" sz="4000" u="none">
          <a:solidFill>
            <a:srgbClr val="FFFFFF"/>
          </a:solidFill>
          <a:uFillTx/>
          <a:latin typeface="+mj-lt"/>
          <a:ea typeface="+mj-ea"/>
          <a:cs typeface="+mj-cs"/>
          <a:sym typeface="Arial"/>
        </a:defRPr>
      </a:lvl7pPr>
      <a:lvl8pPr marL="3657600" marR="0" indent="-342900" algn="l" defTabSz="914400" rtl="0" latinLnBrk="0">
        <a:lnSpc>
          <a:spcPct val="100000"/>
        </a:lnSpc>
        <a:spcBef>
          <a:spcPts val="4700"/>
        </a:spcBef>
        <a:spcAft>
          <a:spcPts val="0"/>
        </a:spcAft>
        <a:buClr>
          <a:srgbClr val="FFFFFF"/>
        </a:buClr>
        <a:buSzPts val="4000"/>
        <a:buFont typeface="Arial"/>
        <a:buChar char="•"/>
        <a:tabLst/>
        <a:defRPr b="0" baseline="0" cap="none" i="0" spc="0" strike="noStrike" sz="4000" u="none">
          <a:solidFill>
            <a:srgbClr val="FFFFFF"/>
          </a:solidFill>
          <a:uFillTx/>
          <a:latin typeface="+mj-lt"/>
          <a:ea typeface="+mj-ea"/>
          <a:cs typeface="+mj-cs"/>
          <a:sym typeface="Arial"/>
        </a:defRPr>
      </a:lvl8pPr>
      <a:lvl9pPr marL="4114800" marR="0" indent="-342900" algn="l" defTabSz="914400" rtl="0" latinLnBrk="0">
        <a:lnSpc>
          <a:spcPct val="100000"/>
        </a:lnSpc>
        <a:spcBef>
          <a:spcPts val="4700"/>
        </a:spcBef>
        <a:spcAft>
          <a:spcPts val="0"/>
        </a:spcAft>
        <a:buClr>
          <a:srgbClr val="FFFFFF"/>
        </a:buClr>
        <a:buSzPts val="4000"/>
        <a:buFont typeface="Arial"/>
        <a:buChar char="•"/>
        <a:tabLst/>
        <a:defRPr b="0" baseline="0" cap="none" i="0" spc="0" strike="noStrike" sz="4000" u="none">
          <a:solidFill>
            <a:srgbClr val="FFFFFF"/>
          </a:solidFill>
          <a:uFillTx/>
          <a:latin typeface="+mj-lt"/>
          <a:ea typeface="+mj-ea"/>
          <a:cs typeface="+mj-cs"/>
          <a:sym typeface="Arial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86;p1"/>
          <p:cNvSpPr txBox="1"/>
          <p:nvPr>
            <p:ph type="title"/>
          </p:nvPr>
        </p:nvSpPr>
        <p:spPr>
          <a:xfrm>
            <a:off x="1188666" y="5364919"/>
            <a:ext cx="21971001" cy="4648203"/>
          </a:xfrm>
          <a:prstGeom prst="rect">
            <a:avLst/>
          </a:prstGeom>
        </p:spPr>
        <p:txBody>
          <a:bodyPr/>
          <a:lstStyle/>
          <a:p>
            <a:pPr lvl="1" indent="260604" defTabSz="521208">
              <a:defRPr sz="5130"/>
            </a:pPr>
            <a:br/>
            <a:br/>
            <a:br/>
            <a:br/>
            <a:br/>
            <a:r>
              <a:t>BBDD RELACIONAL</a:t>
            </a:r>
            <a:br/>
            <a:r>
              <a:rPr sz="1653"/>
              <a:t>PROYECTO  CONJUNTO FS – DS</a:t>
            </a:r>
            <a:br>
              <a:rPr sz="1653"/>
            </a:br>
          </a:p>
        </p:txBody>
      </p:sp>
      <p:sp>
        <p:nvSpPr>
          <p:cNvPr id="172" name="Google Shape;87;p1"/>
          <p:cNvSpPr txBox="1"/>
          <p:nvPr/>
        </p:nvSpPr>
        <p:spPr>
          <a:xfrm>
            <a:off x="1188664" y="9684431"/>
            <a:ext cx="22267684" cy="26799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FFFFFF"/>
                </a:solidFill>
              </a:defRPr>
            </a:pPr>
            <a:r>
              <a:t>Fernan Burgos</a:t>
            </a:r>
          </a:p>
          <a:p>
            <a:pPr>
              <a:defRPr sz="3000">
                <a:solidFill>
                  <a:srgbClr val="FFFFFF"/>
                </a:solidFill>
              </a:defRPr>
            </a:pPr>
            <a:r>
              <a:t>Mercedes Cuesta</a:t>
            </a:r>
          </a:p>
          <a:p>
            <a:pPr>
              <a:defRPr sz="3000">
                <a:solidFill>
                  <a:srgbClr val="FFFFFF"/>
                </a:solidFill>
              </a:defRPr>
            </a:pPr>
            <a:r>
              <a:t>Jerome Juan</a:t>
            </a:r>
          </a:p>
          <a:p>
            <a:pPr>
              <a:defRPr sz="3000">
                <a:solidFill>
                  <a:srgbClr val="FFFFFF"/>
                </a:solidFill>
              </a:defRPr>
            </a:pPr>
            <a:r>
              <a:t>Gilberto Figueira</a:t>
            </a:r>
          </a:p>
          <a:p>
            <a:pPr>
              <a:defRPr sz="3000">
                <a:solidFill>
                  <a:srgbClr val="FFFFFF"/>
                </a:solidFill>
              </a:defRPr>
            </a:pPr>
            <a:r>
              <a:t>Pedro López                                                                                                                                                                                                                    JULIO 2025                                                                                              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92;p2" descr="Google Shape;92;p2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20617" t="0" r="21049" b="0"/>
          <a:stretch>
            <a:fillRect/>
          </a:stretch>
        </p:blipFill>
        <p:spPr>
          <a:xfrm>
            <a:off x="12382499" y="0"/>
            <a:ext cx="12001502" cy="13715999"/>
          </a:xfrm>
          <a:prstGeom prst="rect">
            <a:avLst/>
          </a:prstGeom>
        </p:spPr>
      </p:pic>
      <p:sp>
        <p:nvSpPr>
          <p:cNvPr id="175" name="Google Shape;93;p2"/>
          <p:cNvSpPr txBox="1"/>
          <p:nvPr>
            <p:ph type="title"/>
          </p:nvPr>
        </p:nvSpPr>
        <p:spPr>
          <a:xfrm>
            <a:off x="1544431" y="1194351"/>
            <a:ext cx="9779001" cy="2503006"/>
          </a:xfrm>
          <a:prstGeom prst="rect">
            <a:avLst/>
          </a:prstGeom>
        </p:spPr>
        <p:txBody>
          <a:bodyPr/>
          <a:lstStyle>
            <a:lvl1pPr defTabSz="877823">
              <a:defRPr sz="8640"/>
            </a:lvl1pPr>
          </a:lstStyle>
          <a:p>
            <a:pPr/>
            <a:r>
              <a:t>Objetivo de la Base de Datos:</a:t>
            </a:r>
          </a:p>
        </p:txBody>
      </p:sp>
      <p:sp>
        <p:nvSpPr>
          <p:cNvPr id="176" name="Google Shape;94;p2"/>
          <p:cNvSpPr txBox="1"/>
          <p:nvPr/>
        </p:nvSpPr>
        <p:spPr>
          <a:xfrm>
            <a:off x="550964" y="5025333"/>
            <a:ext cx="11064673" cy="52486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>
            <a:lvl1pPr marL="571500" indent="-571500" algn="just">
              <a:lnSpc>
                <a:spcPct val="150000"/>
              </a:lnSpc>
              <a:buClr>
                <a:srgbClr val="FFFFFF"/>
              </a:buClr>
              <a:buSzPts val="3500"/>
              <a:buFont typeface="Helvetica Neue"/>
              <a:buChar char="-"/>
              <a:defRPr sz="35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Gestionar de forma eficiente y estructurada la información académica del bootcamp, incluyendo datos de alumnos, cursos, proyectos, profesores y calificaciones, para facilitar el control académico, el seguimiento del desempeño estudiantil y la toma de decisiones administrativas (contrataciones, aperturas de nuevos centros, nuevas verticales…)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99;p3"/>
          <p:cNvSpPr txBox="1"/>
          <p:nvPr>
            <p:ph type="title"/>
          </p:nvPr>
        </p:nvSpPr>
        <p:spPr>
          <a:xfrm>
            <a:off x="1206500" y="1450008"/>
            <a:ext cx="21971000" cy="1689101"/>
          </a:xfrm>
          <a:prstGeom prst="rect">
            <a:avLst/>
          </a:prstGeom>
        </p:spPr>
        <p:txBody>
          <a:bodyPr/>
          <a:lstStyle>
            <a:lvl1pPr>
              <a:defRPr sz="9500"/>
            </a:lvl1pPr>
          </a:lstStyle>
          <a:p>
            <a:pPr/>
            <a:r>
              <a:t>Entidades principales</a:t>
            </a:r>
          </a:p>
        </p:txBody>
      </p:sp>
      <p:sp>
        <p:nvSpPr>
          <p:cNvPr id="179" name="Google Shape;100;p3"/>
          <p:cNvSpPr txBox="1"/>
          <p:nvPr/>
        </p:nvSpPr>
        <p:spPr>
          <a:xfrm>
            <a:off x="1471990" y="3897048"/>
            <a:ext cx="8481051" cy="72102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/>
          <a:p>
            <a:pPr>
              <a:defRPr sz="5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- ALUMNO</a:t>
            </a:r>
          </a:p>
          <a:p>
            <a:pPr>
              <a:spcBef>
                <a:spcPts val="4700"/>
              </a:spcBef>
              <a:defRPr sz="5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- ALUMNO PROYECTO</a:t>
            </a:r>
          </a:p>
          <a:p>
            <a:pPr>
              <a:spcBef>
                <a:spcPts val="4700"/>
              </a:spcBef>
              <a:defRPr sz="5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- PROYECTO</a:t>
            </a:r>
          </a:p>
          <a:p>
            <a:pPr>
              <a:spcBef>
                <a:spcPts val="4700"/>
              </a:spcBef>
              <a:defRPr sz="5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- CURSO</a:t>
            </a:r>
          </a:p>
          <a:p>
            <a:pPr>
              <a:spcBef>
                <a:spcPts val="4700"/>
              </a:spcBef>
              <a:defRPr sz="5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- PROFESOR CURSO</a:t>
            </a:r>
          </a:p>
        </p:txBody>
      </p:sp>
      <p:sp>
        <p:nvSpPr>
          <p:cNvPr id="180" name="Google Shape;101;p3"/>
          <p:cNvSpPr txBox="1"/>
          <p:nvPr/>
        </p:nvSpPr>
        <p:spPr>
          <a:xfrm>
            <a:off x="13717000" y="3897048"/>
            <a:ext cx="8023851" cy="48915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/>
          <a:p>
            <a:pPr>
              <a:defRPr sz="5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- STAFF</a:t>
            </a:r>
          </a:p>
          <a:p>
            <a:pPr>
              <a:spcBef>
                <a:spcPts val="4700"/>
              </a:spcBef>
              <a:defRPr sz="5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- PROMOCIÓN</a:t>
            </a:r>
          </a:p>
          <a:p>
            <a:pPr>
              <a:spcBef>
                <a:spcPts val="4700"/>
              </a:spcBef>
              <a:defRPr sz="5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- CAMPUS</a:t>
            </a:r>
          </a:p>
          <a:p>
            <a:pPr>
              <a:spcBef>
                <a:spcPts val="4700"/>
              </a:spcBef>
              <a:defRPr sz="5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- VERTICAL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75;p15" descr="Google Shape;175;p1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58817" y="1443639"/>
            <a:ext cx="17612141" cy="1091909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1;p16" descr="Google Shape;181;p1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74643" y="1963461"/>
            <a:ext cx="22532416" cy="974483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7"/>
          <p:cNvSpPr txBox="1"/>
          <p:nvPr/>
        </p:nvSpPr>
        <p:spPr>
          <a:xfrm>
            <a:off x="3144249" y="2452287"/>
            <a:ext cx="13053051" cy="9844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>
            <a:lvl1pPr>
              <a:defRPr sz="6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Casos de uso / Ejemplos prácticos</a:t>
            </a:r>
          </a:p>
        </p:txBody>
      </p:sp>
      <p:sp>
        <p:nvSpPr>
          <p:cNvPr id="187" name="Google Shape;187;p17"/>
          <p:cNvSpPr txBox="1"/>
          <p:nvPr/>
        </p:nvSpPr>
        <p:spPr>
          <a:xfrm>
            <a:off x="3439937" y="4405424"/>
            <a:ext cx="15955250" cy="61223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/>
          <a:p>
            <a:pPr>
              <a:defRPr sz="4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Listar todos los alumnos que estén en cursos del campus de Madrid</a:t>
            </a:r>
          </a:p>
          <a:p>
            <a:pPr>
              <a:spcBef>
                <a:spcPts val="4700"/>
              </a:spcBef>
              <a:defRPr sz="4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Listar todos los cursos ordenados por fecha de promoción (más reciente primero)</a:t>
            </a:r>
          </a:p>
          <a:p>
            <a:pPr>
              <a:spcBef>
                <a:spcPts val="4700"/>
              </a:spcBef>
              <a:defRPr sz="4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Listar el staff que trabaja de forma online</a:t>
            </a:r>
          </a:p>
          <a:p>
            <a:pPr>
              <a:spcBef>
                <a:spcPts val="4700"/>
              </a:spcBef>
              <a:defRPr sz="4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Listar todos los proyectos de la vertical 'Data Science</a:t>
            </a:r>
          </a:p>
          <a:p>
            <a:pPr>
              <a:spcBef>
                <a:spcPts val="4700"/>
              </a:spcBef>
              <a:defRPr sz="4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Listar todos los alumnos con su curso, campus y promoción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92;p18"/>
          <p:cNvSpPr txBox="1"/>
          <p:nvPr/>
        </p:nvSpPr>
        <p:spPr>
          <a:xfrm>
            <a:off x="3144249" y="2452287"/>
            <a:ext cx="13053051" cy="9844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>
            <a:lvl1pPr>
              <a:defRPr sz="6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 LITIMACION / RETOS </a:t>
            </a:r>
          </a:p>
        </p:txBody>
      </p:sp>
      <p:sp>
        <p:nvSpPr>
          <p:cNvPr id="190" name="Google Shape;193;p18"/>
          <p:cNvSpPr txBox="1"/>
          <p:nvPr/>
        </p:nvSpPr>
        <p:spPr>
          <a:xfrm>
            <a:off x="3439937" y="4405424"/>
            <a:ext cx="15955278" cy="88881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/>
          <a:p>
            <a:pPr>
              <a:defRPr b="1" sz="4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1. Modalidad asociada al rol, no al curso</a:t>
            </a:r>
          </a:p>
          <a:p>
            <a:pPr>
              <a:spcBef>
                <a:spcPts val="4700"/>
              </a:spcBef>
              <a:defRPr sz="4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Actualmente, </a:t>
            </a:r>
            <a:r>
              <a:rPr b="1"/>
              <a:t>solo los profesores (TI) tienen modalidad</a:t>
            </a:r>
            <a:r>
              <a:t> (presencial u online), no los cursos.</a:t>
            </a:r>
          </a:p>
          <a:p>
            <a:pPr>
              <a:spcBef>
                <a:spcPts val="4700"/>
              </a:spcBef>
              <a:defRPr b="1" sz="4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2. No se distingue entre alumnos activos y egresados</a:t>
            </a:r>
          </a:p>
          <a:p>
            <a:pPr>
              <a:spcBef>
                <a:spcPts val="4700"/>
              </a:spcBef>
              <a:defRPr sz="4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No hay campo para saber si un alumno ha terminado, se ha retirado, etc.</a:t>
            </a:r>
          </a:p>
          <a:p>
            <a:pPr>
              <a:spcBef>
                <a:spcPts val="4700"/>
              </a:spcBef>
            </a:pPr>
            <a:endParaRPr sz="48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8;p19"/>
          <p:cNvSpPr txBox="1"/>
          <p:nvPr/>
        </p:nvSpPr>
        <p:spPr>
          <a:xfrm>
            <a:off x="3657769" y="5558363"/>
            <a:ext cx="17068462" cy="40875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/>
          <a:p>
            <a:pPr algn="ctr">
              <a:defRPr b="1" sz="8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GRACIAS POR SU ATENCION </a:t>
            </a:r>
          </a:p>
          <a:p>
            <a:pPr>
              <a:spcBef>
                <a:spcPts val="4700"/>
              </a:spcBef>
            </a:pPr>
            <a:endParaRPr sz="48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35_DynamicWavesDark">
  <a:themeElements>
    <a:clrScheme name="35_DynamicWavesDark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9BAABB"/>
      </a:accent1>
      <a:accent2>
        <a:srgbClr val="4CECD6"/>
      </a:accent2>
      <a:accent3>
        <a:srgbClr val="31FD29"/>
      </a:accent3>
      <a:accent4>
        <a:srgbClr val="FEFB00"/>
      </a:accent4>
      <a:accent5>
        <a:srgbClr val="F8ADB9"/>
      </a:accent5>
      <a:accent6>
        <a:srgbClr val="DE9DFE"/>
      </a:accent6>
      <a:hlink>
        <a:srgbClr val="0000FF"/>
      </a:hlink>
      <a:folHlink>
        <a:srgbClr val="FF00FF"/>
      </a:folHlink>
    </a:clrScheme>
    <a:fontScheme name="35_DynamicWavesDark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35_DynamicWavesDar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35_DynamicWavesDark">
  <a:themeElements>
    <a:clrScheme name="35_DynamicWavesDark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9BAABB"/>
      </a:accent1>
      <a:accent2>
        <a:srgbClr val="4CECD6"/>
      </a:accent2>
      <a:accent3>
        <a:srgbClr val="31FD29"/>
      </a:accent3>
      <a:accent4>
        <a:srgbClr val="FEFB00"/>
      </a:accent4>
      <a:accent5>
        <a:srgbClr val="F8ADB9"/>
      </a:accent5>
      <a:accent6>
        <a:srgbClr val="DE9DFE"/>
      </a:accent6>
      <a:hlink>
        <a:srgbClr val="0000FF"/>
      </a:hlink>
      <a:folHlink>
        <a:srgbClr val="FF00FF"/>
      </a:folHlink>
    </a:clrScheme>
    <a:fontScheme name="35_DynamicWavesDark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35_DynamicWavesDar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